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6" autoAdjust="0"/>
    <p:restoredTop sz="94660"/>
  </p:normalViewPr>
  <p:slideViewPr>
    <p:cSldViewPr snapToGrid="0">
      <p:cViewPr>
        <p:scale>
          <a:sx n="150" d="100"/>
          <a:sy n="150" d="100"/>
        </p:scale>
        <p:origin x="26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411E-A077-47DC-84E2-AEBDF59EB397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67E75-57C1-458E-8FA3-3B1A1200DB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37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67E75-57C1-458E-8FA3-3B1A1200DBB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46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76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65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4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42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24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0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56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71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08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0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株の動きは予想できる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難しい理論や計算は不要！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41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lang="ja-JP" altLang="en-US" dirty="0"/>
              <a:t>株価</a:t>
            </a:r>
            <a:r>
              <a:rPr kumimoji="1" lang="ja-JP" altLang="en-US" dirty="0" smtClean="0"/>
              <a:t>の流れを読む　実践編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移動平均線の使い方を究めよ！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9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95" y="11799"/>
            <a:ext cx="3410030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33628" cy="49203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148671" y="213381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148671" y="295613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942296" y="43836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942296" y="257261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35921" y="125816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33791" y="15026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540141" y="30520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43316" y="412836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124216" y="115609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714641" y="320415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08266" y="685540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14616" y="1873262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305813" y="1755980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09311" y="800313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95333" y="323590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691824" y="1761936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690768" y="326765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53549" y="3273224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53549" y="4467024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0324" y="2438199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47149" y="3520027"/>
            <a:ext cx="152122" cy="1100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40753" y="2914597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059" y="11799"/>
            <a:ext cx="3410030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64" y="0"/>
            <a:ext cx="3433628" cy="4920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正方形/長方形 30"/>
          <p:cNvSpPr/>
          <p:nvPr/>
        </p:nvSpPr>
        <p:spPr>
          <a:xfrm>
            <a:off x="13443135" y="213381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3443135" y="295613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236760" y="43836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236760" y="257261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030385" y="125816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828255" y="15026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2834605" y="30520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837780" y="412836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418680" y="115609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09105" y="320415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802730" y="685540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09080" y="1873262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600277" y="1755980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603775" y="800313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189797" y="323590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986288" y="1761936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985232" y="326765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548013" y="3273224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548013" y="4467024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144788" y="2438199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41613" y="3520027"/>
            <a:ext cx="152122" cy="11004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935217" y="2914597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57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36" y="0"/>
            <a:ext cx="3433628" cy="4920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9203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557604" y="15661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557604" y="325504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343292" y="3855116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142193" y="74293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27804" y="2528222"/>
            <a:ext cx="152122" cy="146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23016" y="3566447"/>
            <a:ext cx="152122" cy="146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20347" y="1817478"/>
            <a:ext cx="152122" cy="3732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H="1">
            <a:off x="1433513" y="1866901"/>
            <a:ext cx="5963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824" y="0"/>
            <a:ext cx="3433628" cy="49203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8" y="0"/>
            <a:ext cx="3445428" cy="4920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2772792" y="15661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2772792" y="325504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558480" y="3855116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357381" y="74293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542992" y="2528222"/>
            <a:ext cx="152122" cy="1464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338204" y="3566447"/>
            <a:ext cx="152122" cy="1464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735535" y="1817478"/>
            <a:ext cx="152122" cy="3732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 flipH="1">
            <a:off x="8648701" y="1866901"/>
            <a:ext cx="5963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55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1" y="0"/>
            <a:ext cx="3445428" cy="4920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3009"/>
            <a:ext cx="619469" cy="24955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723916" y="238205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19129" y="395119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01616" y="3117753"/>
            <a:ext cx="152122" cy="4731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10348" y="2989165"/>
            <a:ext cx="152122" cy="3636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05585" y="4532216"/>
            <a:ext cx="152122" cy="139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96482" y="3213003"/>
            <a:ext cx="152122" cy="37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80" y="0"/>
            <a:ext cx="3445428" cy="49203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19" y="2363009"/>
            <a:ext cx="619469" cy="24955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7216535" y="238205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011748" y="395119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94235" y="3117753"/>
            <a:ext cx="152122" cy="4731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02967" y="2989165"/>
            <a:ext cx="152122" cy="36363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98204" y="4532216"/>
            <a:ext cx="152122" cy="139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189101" y="3213003"/>
            <a:ext cx="152122" cy="37792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22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0"/>
            <a:ext cx="3474926" cy="22949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5" y="2389381"/>
            <a:ext cx="2684366" cy="24542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99" y="0"/>
            <a:ext cx="448378" cy="48436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71503" y="3279679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56855" y="2674842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56251" y="2674841"/>
            <a:ext cx="152122" cy="344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57505" y="3043518"/>
            <a:ext cx="152122" cy="344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13" y="0"/>
            <a:ext cx="3474926" cy="22949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60" y="2389381"/>
            <a:ext cx="2684366" cy="24542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24" y="0"/>
            <a:ext cx="448378" cy="4843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6672028" y="3279679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457380" y="2674842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56776" y="2674841"/>
            <a:ext cx="152122" cy="3445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058030" y="3043518"/>
            <a:ext cx="152122" cy="3445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11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2" y="0"/>
            <a:ext cx="34513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22626" y="2333626"/>
            <a:ext cx="1133475" cy="252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665954" y="278336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251618" y="7545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51618" y="1821335"/>
            <a:ext cx="152122" cy="3741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46831" y="100218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56123" y="33834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232810" y="1125816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23260" y="287614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37549" y="33834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23561" y="15922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23211" y="2243490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18789" y="1333852"/>
            <a:ext cx="152122" cy="487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418789" y="2411625"/>
            <a:ext cx="152122" cy="1220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204436" y="287614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209199" y="1854947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164" y="0"/>
            <a:ext cx="34513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52" y="0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正方形/長方形 25"/>
          <p:cNvSpPr/>
          <p:nvPr/>
        </p:nvSpPr>
        <p:spPr>
          <a:xfrm>
            <a:off x="8223478" y="2333626"/>
            <a:ext cx="1133475" cy="252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866806" y="278336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452470" y="7545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3452470" y="1821335"/>
            <a:ext cx="152122" cy="37417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3247683" y="100218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256975" y="33834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33662" y="1125816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224112" y="287614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238401" y="33834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024413" y="15922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824063" y="2243490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19641" y="1333852"/>
            <a:ext cx="152122" cy="4874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619641" y="2411625"/>
            <a:ext cx="152122" cy="1220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405288" y="287614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410051" y="1854947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3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00" y="0"/>
            <a:ext cx="34572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35554" y="173561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35554" y="2945286"/>
            <a:ext cx="152122" cy="35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316455" y="1586520"/>
            <a:ext cx="152122" cy="35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706856" y="457808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06856" y="1916397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06856" y="4083335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24700" y="39972"/>
            <a:ext cx="152122" cy="35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516525" y="2902234"/>
            <a:ext cx="152122" cy="35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92662" y="3530885"/>
            <a:ext cx="152122" cy="2791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78299" y="3484695"/>
            <a:ext cx="152122" cy="3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66" y="0"/>
            <a:ext cx="34572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66" y="0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1836820" y="173561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836820" y="2945286"/>
            <a:ext cx="152122" cy="3551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417721" y="1586520"/>
            <a:ext cx="152122" cy="3551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808122" y="457808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08122" y="1916397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08122" y="4083335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625966" y="39972"/>
            <a:ext cx="152122" cy="355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617791" y="2902234"/>
            <a:ext cx="152122" cy="355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193928" y="3530885"/>
            <a:ext cx="152122" cy="279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579565" y="3484695"/>
            <a:ext cx="152122" cy="37150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0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06" y="0"/>
            <a:ext cx="3445428" cy="48731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28" y="0"/>
            <a:ext cx="3445428" cy="48731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r="1720"/>
          <a:stretch/>
        </p:blipFill>
        <p:spPr>
          <a:xfrm>
            <a:off x="71444" y="0"/>
            <a:ext cx="3386138" cy="487315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9602999" y="498607"/>
            <a:ext cx="152122" cy="3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393450" y="4308607"/>
            <a:ext cx="152122" cy="139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779087" y="2425258"/>
            <a:ext cx="152122" cy="337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572433" y="3125346"/>
            <a:ext cx="152122" cy="356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62858" y="2163322"/>
            <a:ext cx="152122" cy="1369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958070" y="2888687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962763" y="4439595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543663" y="1639244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38851" y="1453506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53108" y="1648770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5306" y="4677720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29208" y="3366399"/>
            <a:ext cx="152122" cy="3626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335232" y="3604523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06" y="5004131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28" y="5004131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r="1720"/>
          <a:stretch/>
        </p:blipFill>
        <p:spPr>
          <a:xfrm>
            <a:off x="71444" y="5004131"/>
            <a:ext cx="338613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正方形/長方形 24"/>
          <p:cNvSpPr/>
          <p:nvPr/>
        </p:nvSpPr>
        <p:spPr>
          <a:xfrm>
            <a:off x="9602999" y="5502738"/>
            <a:ext cx="152122" cy="37150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393450" y="9312738"/>
            <a:ext cx="152122" cy="13956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79087" y="7429389"/>
            <a:ext cx="152122" cy="3377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572433" y="8129477"/>
            <a:ext cx="152122" cy="356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62858" y="7167453"/>
            <a:ext cx="152122" cy="13696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58070" y="7892818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962763" y="9443726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543663" y="6643375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38851" y="6457637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53108" y="6652901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5306" y="9681851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729208" y="8370530"/>
            <a:ext cx="152122" cy="36263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335232" y="8608654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844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07" y="0"/>
            <a:ext cx="34513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78" y="11799"/>
            <a:ext cx="1421829" cy="48613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669423" y="3265770"/>
            <a:ext cx="152122" cy="139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455113" y="765458"/>
            <a:ext cx="152122" cy="2584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869450" y="1260758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69450" y="4113496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55087" y="1132173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045537" y="903570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45537" y="2075145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052099" y="3518183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43039" y="1262908"/>
            <a:ext cx="152122" cy="139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0036" y="2196430"/>
            <a:ext cx="152122" cy="139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40036" y="4236477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238329" y="124545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033415" y="892009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33415" y="339578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3641" y="1008466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12930" y="4350778"/>
            <a:ext cx="152122" cy="3545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13307" y="894044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018070" y="2209147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013307" y="4472351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65633" y="161485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79927" y="1353497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60657" y="995360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58069" y="1718202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58069" y="3503980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965" y="11799"/>
            <a:ext cx="34513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658" y="11799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336" y="23598"/>
            <a:ext cx="1421829" cy="48613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正方形/長方形 34"/>
          <p:cNvSpPr/>
          <p:nvPr/>
        </p:nvSpPr>
        <p:spPr>
          <a:xfrm>
            <a:off x="16346081" y="3277569"/>
            <a:ext cx="152122" cy="13956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6131771" y="777257"/>
            <a:ext cx="152122" cy="2584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6546108" y="1272557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546108" y="4125295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931745" y="1143972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22195" y="915369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722195" y="2086944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5728757" y="3529982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5519697" y="1274707"/>
            <a:ext cx="152122" cy="1398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5116694" y="2208229"/>
            <a:ext cx="152122" cy="1398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5116694" y="4248276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4914987" y="125724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710073" y="903808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4710073" y="340757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4290299" y="1020265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4089588" y="4362577"/>
            <a:ext cx="152122" cy="3545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689965" y="905843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694728" y="2220946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689965" y="4484150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242291" y="162664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3456585" y="1365296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3037315" y="1007159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2834727" y="1730001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2834727" y="3515779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15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kumimoji="1" lang="ja-JP" altLang="en-US" dirty="0" smtClean="0"/>
              <a:t>建玉の操作①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「底」と「天井」で逆張り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76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7" y="141638"/>
            <a:ext cx="3124085" cy="17969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37" y="141638"/>
            <a:ext cx="3124085" cy="179698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244188" y="927101"/>
            <a:ext cx="22858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91879" y="741363"/>
            <a:ext cx="251442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26191" y="1408114"/>
            <a:ext cx="20780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20600" y="1179515"/>
            <a:ext cx="22858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33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92" y="11800"/>
            <a:ext cx="3315634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80826" cy="484955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3165" y="2463668"/>
            <a:ext cx="170561" cy="2385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76484" y="1201338"/>
            <a:ext cx="230065" cy="813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309934" y="1753788"/>
            <a:ext cx="230065" cy="8136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306773" y="741360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395534" y="527246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65559" y="495496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201984" y="1064808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46434" y="1221580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28141" y="1405730"/>
            <a:ext cx="271202" cy="11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222858" y="47542"/>
            <a:ext cx="152122" cy="352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226033" y="1838521"/>
            <a:ext cx="152122" cy="352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22858" y="3508934"/>
            <a:ext cx="152122" cy="3525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433446" y="1233707"/>
            <a:ext cx="152122" cy="1337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19687" y="640903"/>
            <a:ext cx="152122" cy="1215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015531" y="4205678"/>
            <a:ext cx="152122" cy="2582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015531" y="2906777"/>
            <a:ext cx="152122" cy="2347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12798" y="1111583"/>
            <a:ext cx="152122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812798" y="3608159"/>
            <a:ext cx="152122" cy="261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98149" y="1463675"/>
            <a:ext cx="152122" cy="261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81033" y="996831"/>
            <a:ext cx="152122" cy="2378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786818" y="1887556"/>
            <a:ext cx="152122" cy="2378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786872" y="1345182"/>
            <a:ext cx="152122" cy="2161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573512" y="3124931"/>
            <a:ext cx="152122" cy="25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842" y="11800"/>
            <a:ext cx="3315634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50" y="0"/>
            <a:ext cx="3480826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正方形/長方形 32"/>
          <p:cNvSpPr/>
          <p:nvPr/>
        </p:nvSpPr>
        <p:spPr>
          <a:xfrm>
            <a:off x="6917015" y="2463668"/>
            <a:ext cx="170561" cy="2385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260334" y="1201338"/>
            <a:ext cx="230065" cy="813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193784" y="1753788"/>
            <a:ext cx="230065" cy="8136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190623" y="741360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279384" y="527246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749409" y="495496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085834" y="1064808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9130284" y="1221580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9311991" y="1405730"/>
            <a:ext cx="271202" cy="11589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2106708" y="47542"/>
            <a:ext cx="152122" cy="3525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2109883" y="1838521"/>
            <a:ext cx="152122" cy="3525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2106708" y="3508934"/>
            <a:ext cx="152122" cy="3525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317296" y="1233707"/>
            <a:ext cx="152122" cy="13373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1903537" y="640903"/>
            <a:ext cx="152122" cy="12157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1899381" y="4205678"/>
            <a:ext cx="152122" cy="2582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1899381" y="2906777"/>
            <a:ext cx="152122" cy="23477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1696648" y="1111583"/>
            <a:ext cx="152122" cy="36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1696648" y="3608159"/>
            <a:ext cx="152122" cy="2615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0881999" y="1463675"/>
            <a:ext cx="152122" cy="2615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0664883" y="996831"/>
            <a:ext cx="152122" cy="23781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0670668" y="1887556"/>
            <a:ext cx="152122" cy="23781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0670722" y="1345182"/>
            <a:ext cx="152122" cy="21619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0457362" y="3124931"/>
            <a:ext cx="152122" cy="252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357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991" y="0"/>
            <a:ext cx="3002950" cy="48495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57227" cy="484955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29671" y="2657750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880" y="1197482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9230" y="1849945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56467" y="1066514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504116" y="740283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142291" y="1964245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447091" y="1780889"/>
            <a:ext cx="76470" cy="8683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304" y="0"/>
            <a:ext cx="3002950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13" y="0"/>
            <a:ext cx="3457227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正方形/長方形 14"/>
          <p:cNvSpPr/>
          <p:nvPr/>
        </p:nvSpPr>
        <p:spPr>
          <a:xfrm>
            <a:off x="11420984" y="2657750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057193" y="1197482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90543" y="1849945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947780" y="1066514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195429" y="740283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833604" y="1964245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9138404" y="1780889"/>
            <a:ext cx="76470" cy="8683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48771" y="3304546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840084" y="3299783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15334" y="392620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006647" y="392620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10522" y="749035"/>
            <a:ext cx="152122" cy="11878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01835" y="749035"/>
            <a:ext cx="152122" cy="11878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78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0" y="2950"/>
            <a:ext cx="3463127" cy="48436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12" y="0"/>
            <a:ext cx="3469027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6" y="18952"/>
            <a:ext cx="2884956" cy="48495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090316" y="2448493"/>
            <a:ext cx="152122" cy="3705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887379" y="3567410"/>
            <a:ext cx="152122" cy="2370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475979" y="341742"/>
            <a:ext cx="152122" cy="2370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067917" y="2553120"/>
            <a:ext cx="152122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661254" y="4504569"/>
            <a:ext cx="152122" cy="2376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425472" y="3942882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415996" y="4597493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400562" y="3385400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96363" y="3385400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96363" y="4689577"/>
            <a:ext cx="152122" cy="13412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988689" y="2419000"/>
            <a:ext cx="152122" cy="13412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2735306" y="2317877"/>
            <a:ext cx="152122" cy="22404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14515" y="1285822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363442" y="1784084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34059" y="1837634"/>
            <a:ext cx="180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99050" y="865267"/>
            <a:ext cx="180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923469" y="394068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12201" y="1001299"/>
            <a:ext cx="152122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512201" y="2660458"/>
            <a:ext cx="152122" cy="1188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12740" y="519405"/>
            <a:ext cx="152122" cy="34586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12740" y="1568408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353966" y="1686460"/>
            <a:ext cx="180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87830" y="4391863"/>
            <a:ext cx="152122" cy="25120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85188" y="2340834"/>
            <a:ext cx="152122" cy="25120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85188" y="803087"/>
            <a:ext cx="152122" cy="25120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213" y="1670375"/>
            <a:ext cx="152122" cy="11084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13" y="2549614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556729" y="1383446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28193" y="1383446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545850" y="962891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12450" y="962891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686500" y="193525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753100" y="193525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411234" y="188168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477834" y="188168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84" y="4935715"/>
            <a:ext cx="3463127" cy="48436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56" y="4932765"/>
            <a:ext cx="3469027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1717"/>
            <a:ext cx="2884956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正方形/長方形 45"/>
          <p:cNvSpPr/>
          <p:nvPr/>
        </p:nvSpPr>
        <p:spPr>
          <a:xfrm>
            <a:off x="8042560" y="7381258"/>
            <a:ext cx="152122" cy="3705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839623" y="8500175"/>
            <a:ext cx="152122" cy="23706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7428223" y="5274507"/>
            <a:ext cx="152122" cy="23706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020161" y="7485885"/>
            <a:ext cx="152122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613498" y="9437334"/>
            <a:ext cx="152122" cy="2376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77716" y="8875647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368240" y="9530258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352806" y="8318165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4148607" y="8318165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4148607" y="9622342"/>
            <a:ext cx="152122" cy="13412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940933" y="7351765"/>
            <a:ext cx="152122" cy="13412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2687550" y="7250642"/>
            <a:ext cx="152122" cy="22404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3466759" y="6218587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315686" y="6716849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4586303" y="6770399"/>
            <a:ext cx="180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451294" y="5798032"/>
            <a:ext cx="180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75713" y="5326833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464445" y="5934064"/>
            <a:ext cx="152122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464445" y="7593223"/>
            <a:ext cx="152122" cy="1188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264984" y="5452170"/>
            <a:ext cx="152122" cy="34586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264984" y="6501173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06210" y="6619225"/>
            <a:ext cx="180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240074" y="9324628"/>
            <a:ext cx="152122" cy="25120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237432" y="7273599"/>
            <a:ext cx="152122" cy="25120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237432" y="5735852"/>
            <a:ext cx="152122" cy="25120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28457" y="6603140"/>
            <a:ext cx="152122" cy="11084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28457" y="7482379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508973" y="6316211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580437" y="6316211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4498094" y="5895656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4564694" y="5895656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4638744" y="6868023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705344" y="6868023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5363478" y="681444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5430078" y="681444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07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024" y="11800"/>
            <a:ext cx="99115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96" y="0"/>
            <a:ext cx="3445428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82596" cy="48495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333218" y="3372522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326868" y="4673599"/>
            <a:ext cx="152122" cy="1410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27398" y="706759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708225" y="1764084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89779" y="1745132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612276" y="1357421"/>
            <a:ext cx="233104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08225" y="1666460"/>
            <a:ext cx="162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977866" y="1838018"/>
            <a:ext cx="162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76930" y="853340"/>
            <a:ext cx="162000" cy="9762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679311" y="95096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745911" y="950964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75130" y="80452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41730" y="80452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55663" y="186170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22263" y="1861708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015480" y="1935642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082080" y="1935642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032200" y="1840399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098800" y="1840399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2654405" y="1455045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721005" y="1455045"/>
            <a:ext cx="43200" cy="9762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127630" y="3483697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127630" y="4562474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920691" y="2413411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917553" y="3369397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917553" y="3604959"/>
            <a:ext cx="152122" cy="11747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03820" y="3369397"/>
            <a:ext cx="152122" cy="21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762130" y="1666460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308601" y="633383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484359" y="1595450"/>
            <a:ext cx="805807" cy="43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538807" y="3243397"/>
            <a:ext cx="138124" cy="600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3333218" y="25253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870897" y="3790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850244" y="1377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871106" y="3843697"/>
            <a:ext cx="152122" cy="1218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669660" y="4440596"/>
            <a:ext cx="152122" cy="37403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250940" y="1691018"/>
            <a:ext cx="152122" cy="1218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50940" y="1933040"/>
            <a:ext cx="152122" cy="1218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980" y="23600"/>
            <a:ext cx="991150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52" y="11800"/>
            <a:ext cx="3445428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56" y="11800"/>
            <a:ext cx="2082596" cy="4849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正方形/長方形 49"/>
          <p:cNvSpPr/>
          <p:nvPr/>
        </p:nvSpPr>
        <p:spPr>
          <a:xfrm>
            <a:off x="9983174" y="3384322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976824" y="4685399"/>
            <a:ext cx="152122" cy="14103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1177354" y="718559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1358181" y="1775884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639735" y="1756932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262232" y="1369221"/>
            <a:ext cx="233104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358181" y="1678260"/>
            <a:ext cx="162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0627822" y="1849818"/>
            <a:ext cx="162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0326886" y="865140"/>
            <a:ext cx="162000" cy="9762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10329267" y="962764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0395867" y="962764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1225086" y="81632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1291686" y="81632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1405619" y="187350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11472219" y="1873508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10665436" y="1947442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10732036" y="1947442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682156" y="185219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748756" y="1852199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304361" y="1466845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370961" y="1466845"/>
            <a:ext cx="43200" cy="9762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9777586" y="3495497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777586" y="4574274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570647" y="2425211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9567509" y="3381197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567509" y="3616759"/>
            <a:ext cx="152122" cy="11747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953776" y="3381197"/>
            <a:ext cx="152122" cy="21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412086" y="1678260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958557" y="645183"/>
            <a:ext cx="805807" cy="342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1134315" y="1607250"/>
            <a:ext cx="805807" cy="437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188763" y="3255197"/>
            <a:ext cx="138124" cy="600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983174" y="25371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8520853" y="3908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500200" y="149584"/>
            <a:ext cx="138124" cy="135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521062" y="3855497"/>
            <a:ext cx="152122" cy="1218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319616" y="4452396"/>
            <a:ext cx="152122" cy="37403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7900896" y="1702818"/>
            <a:ext cx="152122" cy="1218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7900896" y="1944840"/>
            <a:ext cx="152122" cy="1218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94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61" y="0"/>
            <a:ext cx="3480826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" y="0"/>
            <a:ext cx="3480826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" y="0"/>
            <a:ext cx="666667" cy="48377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16960" y="3819942"/>
            <a:ext cx="152122" cy="24037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214023" y="1466033"/>
            <a:ext cx="152122" cy="24037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76049" y="4213970"/>
            <a:ext cx="152122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168234" y="2422054"/>
            <a:ext cx="152122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68234" y="4321970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758840" y="4082145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554143" y="4207465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144749" y="3721465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937577" y="2540365"/>
            <a:ext cx="152122" cy="486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528183" y="2539987"/>
            <a:ext cx="152122" cy="46356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1333" y="2778118"/>
            <a:ext cx="152122" cy="46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730698" y="2423418"/>
            <a:ext cx="152122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522469" y="3496992"/>
            <a:ext cx="152122" cy="34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8140" y="4087278"/>
            <a:ext cx="152122" cy="24037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133" y="11800"/>
            <a:ext cx="3480826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07" y="11800"/>
            <a:ext cx="3480826" cy="48495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640" y="11800"/>
            <a:ext cx="666667" cy="48377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正方形/長方形 24"/>
          <p:cNvSpPr/>
          <p:nvPr/>
        </p:nvSpPr>
        <p:spPr>
          <a:xfrm>
            <a:off x="14174232" y="3831742"/>
            <a:ext cx="152122" cy="24037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3971295" y="1477833"/>
            <a:ext cx="152122" cy="24037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1733321" y="4225770"/>
            <a:ext cx="152122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0925506" y="2433854"/>
            <a:ext cx="152122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0925506" y="4333770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516112" y="4093945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0311415" y="4219265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902021" y="3733265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9694849" y="2552165"/>
            <a:ext cx="152122" cy="486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9285455" y="2551787"/>
            <a:ext cx="152122" cy="46356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468605" y="2789918"/>
            <a:ext cx="152122" cy="46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487970" y="2435218"/>
            <a:ext cx="152122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9279741" y="3508792"/>
            <a:ext cx="152122" cy="34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245412" y="4099078"/>
            <a:ext cx="152122" cy="24037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393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53376"/>
          <a:stretch/>
        </p:blipFill>
        <p:spPr>
          <a:xfrm>
            <a:off x="7018690" y="0"/>
            <a:ext cx="1587148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67" y="0"/>
            <a:ext cx="3539823" cy="49498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1722"/>
          <a:stretch/>
        </p:blipFill>
        <p:spPr>
          <a:xfrm>
            <a:off x="0" y="0"/>
            <a:ext cx="3478867" cy="495575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588900" y="1944152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85517"/>
          <a:stretch/>
        </p:blipFill>
        <p:spPr>
          <a:xfrm>
            <a:off x="8605838" y="0"/>
            <a:ext cx="493008" cy="483775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579374" y="4392078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83086" y="2070638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170467" y="89438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60224" y="629703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60224" y="1591728"/>
            <a:ext cx="152122" cy="1180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760224" y="2539464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554855" y="638093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146703" y="620178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46703" y="1461917"/>
            <a:ext cx="152122" cy="2478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153665" y="1998328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40277" y="2289068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5108" y="2950828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524433" y="384067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29170" y="979380"/>
            <a:ext cx="152122" cy="23505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29199" y="1693597"/>
            <a:ext cx="152122" cy="13044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29170" y="2777594"/>
            <a:ext cx="152122" cy="22278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129844" y="1455567"/>
            <a:ext cx="152122" cy="24782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5589" y="1449667"/>
            <a:ext cx="152122" cy="12981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925589" y="2658630"/>
            <a:ext cx="152122" cy="23697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078654" y="3361794"/>
            <a:ext cx="152122" cy="23865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052780" y="2415704"/>
            <a:ext cx="152122" cy="23865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2"/>
          <a:srcRect r="53376"/>
          <a:stretch/>
        </p:blipFill>
        <p:spPr>
          <a:xfrm>
            <a:off x="16297081" y="0"/>
            <a:ext cx="1587148" cy="483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258" y="0"/>
            <a:ext cx="3539823" cy="494985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4"/>
          <a:srcRect l="1722"/>
          <a:stretch/>
        </p:blipFill>
        <p:spPr>
          <a:xfrm>
            <a:off x="9278391" y="0"/>
            <a:ext cx="3478867" cy="4955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正方形/長方形 33"/>
          <p:cNvSpPr/>
          <p:nvPr/>
        </p:nvSpPr>
        <p:spPr>
          <a:xfrm>
            <a:off x="15867291" y="1944152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2"/>
          <a:srcRect l="85517"/>
          <a:stretch/>
        </p:blipFill>
        <p:spPr>
          <a:xfrm>
            <a:off x="17884229" y="0"/>
            <a:ext cx="493008" cy="48377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正方形/長方形 35"/>
          <p:cNvSpPr/>
          <p:nvPr/>
        </p:nvSpPr>
        <p:spPr>
          <a:xfrm>
            <a:off x="15857765" y="4392078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5661477" y="2070638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5448858" y="89438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038615" y="629703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038615" y="1591728"/>
            <a:ext cx="152122" cy="1180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038615" y="2539464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4833246" y="638093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4425094" y="620178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4425094" y="1461917"/>
            <a:ext cx="152122" cy="24782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432056" y="1998328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4018668" y="2289068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023499" y="2950828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3802824" y="384067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607561" y="979380"/>
            <a:ext cx="152122" cy="23505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3607590" y="1693597"/>
            <a:ext cx="152122" cy="13044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607561" y="2777594"/>
            <a:ext cx="152122" cy="22278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408235" y="1455567"/>
            <a:ext cx="152122" cy="24782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203980" y="1449667"/>
            <a:ext cx="152122" cy="12981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203980" y="2658630"/>
            <a:ext cx="152122" cy="23697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2357045" y="3361794"/>
            <a:ext cx="152122" cy="23865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1331171" y="2415704"/>
            <a:ext cx="152122" cy="23865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3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l="93004"/>
          <a:stretch/>
        </p:blipFill>
        <p:spPr>
          <a:xfrm>
            <a:off x="128594" y="0"/>
            <a:ext cx="247631" cy="49557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08" y="0"/>
            <a:ext cx="3539823" cy="49557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l="2557"/>
          <a:stretch/>
        </p:blipFill>
        <p:spPr>
          <a:xfrm>
            <a:off x="338138" y="0"/>
            <a:ext cx="3449316" cy="49557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r="7246"/>
          <a:stretch/>
        </p:blipFill>
        <p:spPr>
          <a:xfrm>
            <a:off x="3739408" y="4955752"/>
            <a:ext cx="3283302" cy="49557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47" y="4955752"/>
            <a:ext cx="1882006" cy="4955752"/>
          </a:xfrm>
          <a:prstGeom prst="rect">
            <a:avLst/>
          </a:prstGeom>
        </p:spPr>
      </p:pic>
      <p:sp>
        <p:nvSpPr>
          <p:cNvPr id="2" name="円/楕円 1"/>
          <p:cNvSpPr/>
          <p:nvPr/>
        </p:nvSpPr>
        <p:spPr>
          <a:xfrm>
            <a:off x="1493042" y="1947861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843500" y="1616867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2479293" y="1938336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2529299" y="1478755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853024" y="85248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853024" y="94773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1774439" y="1228725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776823" y="1322780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3433382" y="257254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871907" y="516969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3011107" y="5174455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2191957" y="5174454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40467" y="1552599"/>
            <a:ext cx="152122" cy="35714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59590" y="3163839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259590" y="3411489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842511" y="1431127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42511" y="1678777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46171" y="3703553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646171" y="3941677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627297" y="3411489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627297" y="3649613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022370" y="1786801"/>
            <a:ext cx="152122" cy="2420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228937" y="488152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031911" y="3462844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804865" y="128588"/>
            <a:ext cx="152122" cy="24510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629494" y="3883672"/>
            <a:ext cx="152122" cy="226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400895" y="717483"/>
            <a:ext cx="152122" cy="226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204118" y="594774"/>
            <a:ext cx="152122" cy="226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10173" y="4352590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2801358" y="3640087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803555" y="3999948"/>
            <a:ext cx="152122" cy="11961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210173" y="4709482"/>
            <a:ext cx="152122" cy="131578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2595839" y="3769462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595839" y="4007586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786284" y="2932511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379347" y="4474771"/>
            <a:ext cx="152122" cy="252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159956" y="3154419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69842" y="4114801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58437" y="2580264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58437" y="2818388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850218" y="5865230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850218" y="6708979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850218" y="7124723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58437" y="3558719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645431" y="7900937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228869" y="6831560"/>
            <a:ext cx="152122" cy="10455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626178" y="6833944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626177" y="5873671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216633" y="8022813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216633" y="8260937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4391369" y="8852240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391369" y="9090364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4792836" y="6712447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4792836" y="7278730"/>
            <a:ext cx="152122" cy="11500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804865" y="8079431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591120" y="5381625"/>
            <a:ext cx="152122" cy="25889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390733" y="5998206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786283" y="7539037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786283" y="6473497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570200" y="5292625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587285" y="6956765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586429" y="8986295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392641" y="6348680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392641" y="6950403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392641" y="7309270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191079" y="5522615"/>
            <a:ext cx="152122" cy="234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191079" y="5994182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788307" y="8142588"/>
            <a:ext cx="152122" cy="11359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577746" y="6382623"/>
            <a:ext cx="152122" cy="12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2372414" y="7304507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2372414" y="7542631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372414" y="8130797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174003" y="6303763"/>
            <a:ext cx="152122" cy="37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2174003" y="9066549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2174003" y="9318962"/>
            <a:ext cx="152122" cy="11412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967038" y="5742133"/>
            <a:ext cx="152122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2"/>
          <a:srcRect l="93004"/>
          <a:stretch/>
        </p:blipFill>
        <p:spPr>
          <a:xfrm>
            <a:off x="7395871" y="0"/>
            <a:ext cx="247631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85" y="0"/>
            <a:ext cx="3539823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4"/>
          <a:srcRect l="2557"/>
          <a:stretch/>
        </p:blipFill>
        <p:spPr>
          <a:xfrm>
            <a:off x="7605415" y="0"/>
            <a:ext cx="3449316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5" name="図 94"/>
          <p:cNvPicPr>
            <a:picLocks noChangeAspect="1"/>
          </p:cNvPicPr>
          <p:nvPr/>
        </p:nvPicPr>
        <p:blipFill rotWithShape="1">
          <a:blip r:embed="rId2"/>
          <a:srcRect r="7246"/>
          <a:stretch/>
        </p:blipFill>
        <p:spPr>
          <a:xfrm>
            <a:off x="11006685" y="4955752"/>
            <a:ext cx="3283302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724" y="4955752"/>
            <a:ext cx="1882006" cy="4955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7" name="円/楕円 96"/>
          <p:cNvSpPr/>
          <p:nvPr/>
        </p:nvSpPr>
        <p:spPr>
          <a:xfrm>
            <a:off x="8760319" y="1947861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/>
          <p:cNvSpPr/>
          <p:nvPr/>
        </p:nvSpPr>
        <p:spPr>
          <a:xfrm>
            <a:off x="9110777" y="1616867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/>
          <p:cNvSpPr/>
          <p:nvPr/>
        </p:nvSpPr>
        <p:spPr>
          <a:xfrm>
            <a:off x="9746570" y="1938336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/>
          <p:cNvSpPr/>
          <p:nvPr/>
        </p:nvSpPr>
        <p:spPr>
          <a:xfrm>
            <a:off x="9796576" y="1478755"/>
            <a:ext cx="95251" cy="95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/>
        </p:nvSpPr>
        <p:spPr>
          <a:xfrm>
            <a:off x="9120301" y="85248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円/楕円 101"/>
          <p:cNvSpPr/>
          <p:nvPr/>
        </p:nvSpPr>
        <p:spPr>
          <a:xfrm>
            <a:off x="9120301" y="947736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9041716" y="1228725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9044100" y="1322780"/>
            <a:ext cx="71439" cy="7143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10700659" y="257254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/>
        </p:nvSpPr>
        <p:spPr>
          <a:xfrm>
            <a:off x="14139184" y="5169693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/>
        </p:nvSpPr>
        <p:spPr>
          <a:xfrm>
            <a:off x="10278384" y="5174455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/>
        </p:nvSpPr>
        <p:spPr>
          <a:xfrm>
            <a:off x="9459234" y="5174454"/>
            <a:ext cx="108745" cy="108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12907744" y="1552599"/>
            <a:ext cx="152122" cy="35714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13526867" y="3163839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13526867" y="3411489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13109788" y="1431127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13109788" y="1678777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12913448" y="3703553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12913448" y="3941677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11894574" y="3411489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11894574" y="3649613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12289647" y="1786801"/>
            <a:ext cx="152122" cy="2420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12496214" y="488152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12299188" y="3462844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12072142" y="128588"/>
            <a:ext cx="152122" cy="24510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11896771" y="3883672"/>
            <a:ext cx="152122" cy="226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11668172" y="717483"/>
            <a:ext cx="152122" cy="226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11471395" y="594774"/>
            <a:ext cx="152122" cy="226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10477450" y="4352590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10068635" y="3640087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10070832" y="3999948"/>
            <a:ext cx="152122" cy="11961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0477450" y="4709482"/>
            <a:ext cx="152122" cy="131578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/>
          <p:cNvSpPr/>
          <p:nvPr/>
        </p:nvSpPr>
        <p:spPr>
          <a:xfrm>
            <a:off x="9863116" y="3769462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/>
          <p:cNvSpPr/>
          <p:nvPr/>
        </p:nvSpPr>
        <p:spPr>
          <a:xfrm>
            <a:off x="9863116" y="4007586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/>
          <p:cNvSpPr/>
          <p:nvPr/>
        </p:nvSpPr>
        <p:spPr>
          <a:xfrm>
            <a:off x="9053561" y="2932511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/>
          <p:cNvSpPr/>
          <p:nvPr/>
        </p:nvSpPr>
        <p:spPr>
          <a:xfrm>
            <a:off x="8646624" y="4474771"/>
            <a:ext cx="152122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/>
          <p:cNvSpPr/>
          <p:nvPr/>
        </p:nvSpPr>
        <p:spPr>
          <a:xfrm>
            <a:off x="8427233" y="3154419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/>
          <p:cNvSpPr/>
          <p:nvPr/>
        </p:nvSpPr>
        <p:spPr>
          <a:xfrm>
            <a:off x="8237119" y="4114801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/>
          <p:cNvSpPr/>
          <p:nvPr/>
        </p:nvSpPr>
        <p:spPr>
          <a:xfrm>
            <a:off x="7825714" y="2580264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/>
          <p:cNvSpPr/>
          <p:nvPr/>
        </p:nvSpPr>
        <p:spPr>
          <a:xfrm>
            <a:off x="7825714" y="2818388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/>
          <p:cNvSpPr/>
          <p:nvPr/>
        </p:nvSpPr>
        <p:spPr>
          <a:xfrm>
            <a:off x="14117495" y="5865230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/>
          <p:cNvSpPr/>
          <p:nvPr/>
        </p:nvSpPr>
        <p:spPr>
          <a:xfrm>
            <a:off x="14117495" y="6708979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/>
          <p:cNvSpPr/>
          <p:nvPr/>
        </p:nvSpPr>
        <p:spPr>
          <a:xfrm>
            <a:off x="14117495" y="7124723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/>
          <p:cNvSpPr/>
          <p:nvPr/>
        </p:nvSpPr>
        <p:spPr>
          <a:xfrm>
            <a:off x="7825714" y="3558719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/>
          <p:cNvSpPr/>
          <p:nvPr/>
        </p:nvSpPr>
        <p:spPr>
          <a:xfrm>
            <a:off x="13912708" y="7900937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/>
          <p:cNvSpPr/>
          <p:nvPr/>
        </p:nvSpPr>
        <p:spPr>
          <a:xfrm>
            <a:off x="13496146" y="6831560"/>
            <a:ext cx="152122" cy="10455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/>
          <p:cNvSpPr/>
          <p:nvPr/>
        </p:nvSpPr>
        <p:spPr>
          <a:xfrm>
            <a:off x="12893455" y="6833944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/>
          <p:cNvSpPr/>
          <p:nvPr/>
        </p:nvSpPr>
        <p:spPr>
          <a:xfrm>
            <a:off x="12893454" y="5873671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/>
          <p:cNvSpPr/>
          <p:nvPr/>
        </p:nvSpPr>
        <p:spPr>
          <a:xfrm>
            <a:off x="12483910" y="8022813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/>
          <p:cNvSpPr/>
          <p:nvPr/>
        </p:nvSpPr>
        <p:spPr>
          <a:xfrm>
            <a:off x="12483910" y="8260937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/>
          <p:cNvSpPr/>
          <p:nvPr/>
        </p:nvSpPr>
        <p:spPr>
          <a:xfrm>
            <a:off x="11658646" y="8852240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/>
          <p:cNvSpPr/>
          <p:nvPr/>
        </p:nvSpPr>
        <p:spPr>
          <a:xfrm>
            <a:off x="11658646" y="9090364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/>
          <p:cNvSpPr/>
          <p:nvPr/>
        </p:nvSpPr>
        <p:spPr>
          <a:xfrm>
            <a:off x="12060113" y="6712447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/>
          <p:cNvSpPr/>
          <p:nvPr/>
        </p:nvSpPr>
        <p:spPr>
          <a:xfrm>
            <a:off x="12060113" y="7278730"/>
            <a:ext cx="152122" cy="11500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/>
          <p:cNvSpPr/>
          <p:nvPr/>
        </p:nvSpPr>
        <p:spPr>
          <a:xfrm>
            <a:off x="12072142" y="8079431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/>
          <p:cNvSpPr/>
          <p:nvPr/>
        </p:nvSpPr>
        <p:spPr>
          <a:xfrm>
            <a:off x="11858397" y="5381625"/>
            <a:ext cx="152122" cy="258894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/>
          <p:cNvSpPr/>
          <p:nvPr/>
        </p:nvSpPr>
        <p:spPr>
          <a:xfrm>
            <a:off x="11658010" y="5998206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/>
          <p:cNvSpPr/>
          <p:nvPr/>
        </p:nvSpPr>
        <p:spPr>
          <a:xfrm>
            <a:off x="11053560" y="7539037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/>
          <p:cNvSpPr/>
          <p:nvPr/>
        </p:nvSpPr>
        <p:spPr>
          <a:xfrm>
            <a:off x="11053560" y="6473497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/>
          <p:cNvSpPr/>
          <p:nvPr/>
        </p:nvSpPr>
        <p:spPr>
          <a:xfrm>
            <a:off x="10837477" y="5292625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/>
          <p:cNvSpPr/>
          <p:nvPr/>
        </p:nvSpPr>
        <p:spPr>
          <a:xfrm>
            <a:off x="10854562" y="6956765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/>
          <p:cNvSpPr/>
          <p:nvPr/>
        </p:nvSpPr>
        <p:spPr>
          <a:xfrm>
            <a:off x="10853706" y="8986295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/>
          <p:cNvSpPr/>
          <p:nvPr/>
        </p:nvSpPr>
        <p:spPr>
          <a:xfrm>
            <a:off x="10659918" y="6348680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/>
          <p:cNvSpPr/>
          <p:nvPr/>
        </p:nvSpPr>
        <p:spPr>
          <a:xfrm>
            <a:off x="10659918" y="6950403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/>
          <p:cNvSpPr/>
          <p:nvPr/>
        </p:nvSpPr>
        <p:spPr>
          <a:xfrm>
            <a:off x="10659918" y="7309270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/>
          <p:cNvSpPr/>
          <p:nvPr/>
        </p:nvSpPr>
        <p:spPr>
          <a:xfrm>
            <a:off x="10458356" y="5522615"/>
            <a:ext cx="152122" cy="234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/>
          <p:cNvSpPr/>
          <p:nvPr/>
        </p:nvSpPr>
        <p:spPr>
          <a:xfrm>
            <a:off x="10458356" y="5994182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/>
          <p:cNvSpPr/>
          <p:nvPr/>
        </p:nvSpPr>
        <p:spPr>
          <a:xfrm>
            <a:off x="10055584" y="8142588"/>
            <a:ext cx="152122" cy="11359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/>
          <p:cNvSpPr/>
          <p:nvPr/>
        </p:nvSpPr>
        <p:spPr>
          <a:xfrm>
            <a:off x="9845023" y="6382623"/>
            <a:ext cx="152122" cy="12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/>
          <p:cNvSpPr/>
          <p:nvPr/>
        </p:nvSpPr>
        <p:spPr>
          <a:xfrm>
            <a:off x="9639691" y="7304507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/>
          <p:cNvSpPr/>
          <p:nvPr/>
        </p:nvSpPr>
        <p:spPr>
          <a:xfrm>
            <a:off x="9639691" y="7542631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/>
          <p:cNvSpPr/>
          <p:nvPr/>
        </p:nvSpPr>
        <p:spPr>
          <a:xfrm>
            <a:off x="9639691" y="8130797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/>
          <p:cNvSpPr/>
          <p:nvPr/>
        </p:nvSpPr>
        <p:spPr>
          <a:xfrm>
            <a:off x="9441280" y="6303763"/>
            <a:ext cx="152122" cy="37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/>
          <p:cNvSpPr/>
          <p:nvPr/>
        </p:nvSpPr>
        <p:spPr>
          <a:xfrm>
            <a:off x="9441280" y="9066549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/>
          <p:cNvSpPr/>
          <p:nvPr/>
        </p:nvSpPr>
        <p:spPr>
          <a:xfrm>
            <a:off x="9441280" y="9318962"/>
            <a:ext cx="152122" cy="11412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/>
          <p:cNvSpPr/>
          <p:nvPr/>
        </p:nvSpPr>
        <p:spPr>
          <a:xfrm>
            <a:off x="9234315" y="5742133"/>
            <a:ext cx="152122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/>
          <p:cNvSpPr/>
          <p:nvPr/>
        </p:nvSpPr>
        <p:spPr>
          <a:xfrm>
            <a:off x="2073172" y="64374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/>
          <p:cNvSpPr/>
          <p:nvPr/>
        </p:nvSpPr>
        <p:spPr>
          <a:xfrm>
            <a:off x="2073172" y="75071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/>
          <p:cNvSpPr/>
          <p:nvPr/>
        </p:nvSpPr>
        <p:spPr>
          <a:xfrm>
            <a:off x="2073172" y="848258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/>
          <p:cNvSpPr/>
          <p:nvPr/>
        </p:nvSpPr>
        <p:spPr>
          <a:xfrm>
            <a:off x="2073172" y="945704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/>
          <p:cNvSpPr/>
          <p:nvPr/>
        </p:nvSpPr>
        <p:spPr>
          <a:xfrm>
            <a:off x="2073172" y="1035333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/>
          <p:cNvSpPr/>
          <p:nvPr/>
        </p:nvSpPr>
        <p:spPr>
          <a:xfrm>
            <a:off x="2073172" y="1132779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/>
          <p:cNvSpPr/>
          <p:nvPr/>
        </p:nvSpPr>
        <p:spPr>
          <a:xfrm>
            <a:off x="2073172" y="1221000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/>
          <p:cNvSpPr/>
          <p:nvPr/>
        </p:nvSpPr>
        <p:spPr>
          <a:xfrm>
            <a:off x="2073172" y="1318446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/>
          <p:cNvSpPr/>
          <p:nvPr/>
        </p:nvSpPr>
        <p:spPr>
          <a:xfrm>
            <a:off x="2144299" y="64374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/>
          <p:cNvSpPr/>
          <p:nvPr/>
        </p:nvSpPr>
        <p:spPr>
          <a:xfrm>
            <a:off x="2144299" y="750712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/>
          <p:cNvSpPr/>
          <p:nvPr/>
        </p:nvSpPr>
        <p:spPr>
          <a:xfrm>
            <a:off x="2144299" y="848258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/>
          <p:cNvSpPr/>
          <p:nvPr/>
        </p:nvSpPr>
        <p:spPr>
          <a:xfrm>
            <a:off x="2144299" y="945704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/>
          <p:cNvSpPr/>
          <p:nvPr/>
        </p:nvSpPr>
        <p:spPr>
          <a:xfrm>
            <a:off x="2144299" y="1035333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正方形/長方形 185"/>
          <p:cNvSpPr/>
          <p:nvPr/>
        </p:nvSpPr>
        <p:spPr>
          <a:xfrm>
            <a:off x="2144299" y="1132779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正方形/長方形 186"/>
          <p:cNvSpPr/>
          <p:nvPr/>
        </p:nvSpPr>
        <p:spPr>
          <a:xfrm>
            <a:off x="2144298" y="1221000"/>
            <a:ext cx="90000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正方形/長方形 187"/>
          <p:cNvSpPr/>
          <p:nvPr/>
        </p:nvSpPr>
        <p:spPr>
          <a:xfrm>
            <a:off x="2144298" y="1318446"/>
            <a:ext cx="90000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正方形/長方形 191"/>
          <p:cNvSpPr/>
          <p:nvPr/>
        </p:nvSpPr>
        <p:spPr>
          <a:xfrm>
            <a:off x="2398061" y="1311369"/>
            <a:ext cx="48471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正方形/長方形 192"/>
          <p:cNvSpPr/>
          <p:nvPr/>
        </p:nvSpPr>
        <p:spPr>
          <a:xfrm>
            <a:off x="2469187" y="1311369"/>
            <a:ext cx="90000" cy="8574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正方形/長方形 193"/>
          <p:cNvSpPr/>
          <p:nvPr/>
        </p:nvSpPr>
        <p:spPr>
          <a:xfrm>
            <a:off x="9337739" y="64188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/>
          <p:cNvSpPr/>
          <p:nvPr/>
        </p:nvSpPr>
        <p:spPr>
          <a:xfrm>
            <a:off x="9337739" y="74885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正方形/長方形 195"/>
          <p:cNvSpPr/>
          <p:nvPr/>
        </p:nvSpPr>
        <p:spPr>
          <a:xfrm>
            <a:off x="9337739" y="846403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正方形/長方形 196"/>
          <p:cNvSpPr/>
          <p:nvPr/>
        </p:nvSpPr>
        <p:spPr>
          <a:xfrm>
            <a:off x="9337739" y="943849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正方形/長方形 197"/>
          <p:cNvSpPr/>
          <p:nvPr/>
        </p:nvSpPr>
        <p:spPr>
          <a:xfrm>
            <a:off x="9337739" y="1033478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正方形/長方形 198"/>
          <p:cNvSpPr/>
          <p:nvPr/>
        </p:nvSpPr>
        <p:spPr>
          <a:xfrm>
            <a:off x="9337739" y="1130924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正方形/長方形 199"/>
          <p:cNvSpPr/>
          <p:nvPr/>
        </p:nvSpPr>
        <p:spPr>
          <a:xfrm>
            <a:off x="9337739" y="1219145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正方形/長方形 200"/>
          <p:cNvSpPr/>
          <p:nvPr/>
        </p:nvSpPr>
        <p:spPr>
          <a:xfrm>
            <a:off x="9337739" y="1316591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正方形/長方形 201"/>
          <p:cNvSpPr/>
          <p:nvPr/>
        </p:nvSpPr>
        <p:spPr>
          <a:xfrm>
            <a:off x="9408866" y="64188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正方形/長方形 202"/>
          <p:cNvSpPr/>
          <p:nvPr/>
        </p:nvSpPr>
        <p:spPr>
          <a:xfrm>
            <a:off x="9408866" y="748857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正方形/長方形 203"/>
          <p:cNvSpPr/>
          <p:nvPr/>
        </p:nvSpPr>
        <p:spPr>
          <a:xfrm>
            <a:off x="9408866" y="846403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正方形/長方形 204"/>
          <p:cNvSpPr/>
          <p:nvPr/>
        </p:nvSpPr>
        <p:spPr>
          <a:xfrm>
            <a:off x="9408866" y="943849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正方形/長方形 205"/>
          <p:cNvSpPr/>
          <p:nvPr/>
        </p:nvSpPr>
        <p:spPr>
          <a:xfrm>
            <a:off x="9408866" y="1033478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正方形/長方形 206"/>
          <p:cNvSpPr/>
          <p:nvPr/>
        </p:nvSpPr>
        <p:spPr>
          <a:xfrm>
            <a:off x="9408866" y="1130924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/>
          <p:cNvSpPr/>
          <p:nvPr/>
        </p:nvSpPr>
        <p:spPr>
          <a:xfrm>
            <a:off x="9408865" y="1219145"/>
            <a:ext cx="90000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/>
          <p:cNvSpPr/>
          <p:nvPr/>
        </p:nvSpPr>
        <p:spPr>
          <a:xfrm>
            <a:off x="9408865" y="1316591"/>
            <a:ext cx="90000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/>
          <p:cNvSpPr/>
          <p:nvPr/>
        </p:nvSpPr>
        <p:spPr>
          <a:xfrm>
            <a:off x="9662628" y="1309514"/>
            <a:ext cx="48471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正方形/長方形 210"/>
          <p:cNvSpPr/>
          <p:nvPr/>
        </p:nvSpPr>
        <p:spPr>
          <a:xfrm>
            <a:off x="9733754" y="1309514"/>
            <a:ext cx="90000" cy="8574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609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31" y="0"/>
            <a:ext cx="3262537" cy="49557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06" y="0"/>
            <a:ext cx="3492625" cy="4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r="2112"/>
          <a:stretch/>
        </p:blipFill>
        <p:spPr>
          <a:xfrm>
            <a:off x="140788" y="0"/>
            <a:ext cx="2673857" cy="495575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56537" y="812217"/>
            <a:ext cx="167334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886899" y="1383717"/>
            <a:ext cx="247076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67817" y="1121778"/>
            <a:ext cx="2246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486896" y="1555166"/>
            <a:ext cx="1534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41472" y="579914"/>
            <a:ext cx="1534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570071" y="1240276"/>
            <a:ext cx="2246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72927" y="1123963"/>
            <a:ext cx="168757" cy="111533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13388" y="443404"/>
            <a:ext cx="224615" cy="13495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53211" y="4555000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932374" y="321435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937137" y="3364672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527365" y="79037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33021" y="2908267"/>
            <a:ext cx="152122" cy="11609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521151" y="1163158"/>
            <a:ext cx="152122" cy="11609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733021" y="4121909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14063" y="3410597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119964" y="3410597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05894" y="2751852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906169" y="4555000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94025" y="2933506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906169" y="3298236"/>
            <a:ext cx="152122" cy="12188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893006" y="3172565"/>
            <a:ext cx="152122" cy="36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84456" y="2693820"/>
            <a:ext cx="152122" cy="12558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469874" y="3770144"/>
            <a:ext cx="152122" cy="12558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268974" y="4183275"/>
            <a:ext cx="152122" cy="12558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4092" y="4537374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064219" y="3283980"/>
            <a:ext cx="152122" cy="364366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861757" y="3884161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647356" y="1090306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38062" y="1872916"/>
            <a:ext cx="152122" cy="221761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433904" y="1408279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33904" y="1641640"/>
            <a:ext cx="152122" cy="12553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243917" y="2933506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621180" y="1642635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415826" y="1649993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94669" y="223340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008958" y="2372710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9898" y="234164"/>
            <a:ext cx="152122" cy="24684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379895" y="701947"/>
            <a:ext cx="152122" cy="36454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15591" y="3929812"/>
            <a:ext cx="152122" cy="243937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78611" y="471487"/>
            <a:ext cx="152122" cy="36671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70" y="5080715"/>
            <a:ext cx="3262537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45" y="5080715"/>
            <a:ext cx="3492625" cy="4955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4"/>
          <a:srcRect r="2112"/>
          <a:stretch/>
        </p:blipFill>
        <p:spPr>
          <a:xfrm>
            <a:off x="154527" y="5080715"/>
            <a:ext cx="2673857" cy="4955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1" name="正方形/長方形 50"/>
          <p:cNvSpPr/>
          <p:nvPr/>
        </p:nvSpPr>
        <p:spPr>
          <a:xfrm>
            <a:off x="3970276" y="5892932"/>
            <a:ext cx="167334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900638" y="6464432"/>
            <a:ext cx="247076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081556" y="6202493"/>
            <a:ext cx="2246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00635" y="6635881"/>
            <a:ext cx="1534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455211" y="5660629"/>
            <a:ext cx="1534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583810" y="6320991"/>
            <a:ext cx="2246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586666" y="6204678"/>
            <a:ext cx="168757" cy="111533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227127" y="5524119"/>
            <a:ext cx="224615" cy="13495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366950" y="9635715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6946113" y="5402150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950876" y="8445387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541104" y="5159752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746760" y="7988982"/>
            <a:ext cx="152122" cy="11609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6534890" y="6243873"/>
            <a:ext cx="152122" cy="11609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6746760" y="9202624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527802" y="8491312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6133703" y="8491312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319633" y="7832567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4919908" y="9635715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4307764" y="8014221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4919908" y="8378951"/>
            <a:ext cx="152122" cy="12188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3906745" y="8253280"/>
            <a:ext cx="152122" cy="36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3698195" y="7774535"/>
            <a:ext cx="152122" cy="12558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3483613" y="8850859"/>
            <a:ext cx="152122" cy="12558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3282713" y="9263990"/>
            <a:ext cx="152122" cy="12558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077831" y="9618089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3077958" y="8364695"/>
            <a:ext cx="152122" cy="364366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2875496" y="8964876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2661095" y="6171021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651801" y="6953631"/>
            <a:ext cx="152122" cy="221761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2447643" y="6488994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2447643" y="6722355"/>
            <a:ext cx="152122" cy="12553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257656" y="8014221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634919" y="6723350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429565" y="6730708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08408" y="5304055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1022697" y="7453425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03637" y="5314879"/>
            <a:ext cx="152122" cy="246849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393634" y="5782662"/>
            <a:ext cx="152122" cy="36454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29330" y="9010527"/>
            <a:ext cx="152122" cy="243937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92350" y="5552202"/>
            <a:ext cx="152122" cy="36671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44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kumimoji="1" lang="ja-JP" altLang="en-US" dirty="0" smtClean="0"/>
              <a:t>建玉の操作②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暴落には「</a:t>
            </a:r>
            <a:r>
              <a:rPr lang="ja-JP" altLang="en-US" dirty="0"/>
              <a:t>予兆</a:t>
            </a:r>
            <a:r>
              <a:rPr kumimoji="1" lang="ja-JP" altLang="en-US" dirty="0" smtClean="0"/>
              <a:t>」がある！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331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43" y="0"/>
            <a:ext cx="1044248" cy="48967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28" y="84011"/>
            <a:ext cx="3427729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010"/>
            <a:ext cx="3433628" cy="4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5307361" y="0"/>
            <a:ext cx="4905134" cy="4831858"/>
            <a:chOff x="103453" y="206867"/>
            <a:chExt cx="4905134" cy="483185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50" y="206867"/>
              <a:ext cx="3126844" cy="179351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76" y="206867"/>
              <a:ext cx="1557522" cy="4831858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" y="2351299"/>
              <a:ext cx="3244838" cy="2477876"/>
            </a:xfrm>
            <a:prstGeom prst="rect">
              <a:avLst/>
            </a:prstGeom>
          </p:spPr>
        </p:pic>
        <p:sp>
          <p:nvSpPr>
            <p:cNvPr id="11" name="正方形/長方形 10"/>
            <p:cNvSpPr/>
            <p:nvPr/>
          </p:nvSpPr>
          <p:spPr>
            <a:xfrm>
              <a:off x="4856465" y="2465390"/>
              <a:ext cx="152122" cy="244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856465" y="1305743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039922" y="1304926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432287" y="1425576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69510" y="2627559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2569486" y="4203948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950361" y="307523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743459" y="2659556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1333882" y="3731121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546083" y="2549144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45547" y="409056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1131743" y="3318793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929604" y="3018757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728194" y="316027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0032" y="2427579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313125" y="3197120"/>
              <a:ext cx="152122" cy="3579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08367" y="2574006"/>
              <a:ext cx="152122" cy="2721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026422" y="1477965"/>
              <a:ext cx="152122" cy="1174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グループ化 30"/>
          <p:cNvGrpSpPr/>
          <p:nvPr/>
        </p:nvGrpSpPr>
        <p:grpSpPr>
          <a:xfrm>
            <a:off x="-43897" y="0"/>
            <a:ext cx="4905134" cy="4831858"/>
            <a:chOff x="103453" y="206867"/>
            <a:chExt cx="4905134" cy="4831858"/>
          </a:xfrm>
          <a:noFill/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50" y="206867"/>
              <a:ext cx="3126844" cy="1793510"/>
            </a:xfrm>
            <a:prstGeom prst="rect">
              <a:avLst/>
            </a:prstGeom>
            <a:grpFill/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76" y="206867"/>
              <a:ext cx="1557522" cy="4831858"/>
            </a:xfrm>
            <a:prstGeom prst="rect">
              <a:avLst/>
            </a:prstGeom>
            <a:grpFill/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" y="2351299"/>
              <a:ext cx="3244838" cy="2477876"/>
            </a:xfrm>
            <a:prstGeom prst="rect">
              <a:avLst/>
            </a:prstGeom>
            <a:grpFill/>
          </p:spPr>
        </p:pic>
        <p:sp>
          <p:nvSpPr>
            <p:cNvPr id="35" name="正方形/長方形 34"/>
            <p:cNvSpPr/>
            <p:nvPr/>
          </p:nvSpPr>
          <p:spPr>
            <a:xfrm>
              <a:off x="4856465" y="2453166"/>
              <a:ext cx="152122" cy="26892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4856465" y="1275184"/>
              <a:ext cx="152122" cy="35793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4039922" y="1293814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3432287" y="1414464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769510" y="2616447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569486" y="4192836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950361" y="3068883"/>
              <a:ext cx="152122" cy="46800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743459" y="2659556"/>
              <a:ext cx="152122" cy="449015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333882" y="3711845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46083" y="2530093"/>
              <a:ext cx="152122" cy="36000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545547" y="4071288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31743" y="3299517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29604" y="2999481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728194" y="3140998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20032" y="2411309"/>
              <a:ext cx="152122" cy="35793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313125" y="3182399"/>
              <a:ext cx="152122" cy="393725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308367" y="2574006"/>
              <a:ext cx="152122" cy="27219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26422" y="1477965"/>
              <a:ext cx="152122" cy="117474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36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84" y="1"/>
            <a:ext cx="3498525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659" y="0"/>
            <a:ext cx="3504425" cy="49085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10914" cy="4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5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83" y="0"/>
            <a:ext cx="3410030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57" y="0"/>
            <a:ext cx="3480826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660767" cy="4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26" y="0"/>
            <a:ext cx="3486726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9"/>
            <a:ext cx="3480826" cy="4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09_5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トレード練習法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「読み」と「操作」の質を劇的に</a:t>
            </a:r>
            <a:r>
              <a:rPr lang="ja-JP" altLang="en-US" dirty="0"/>
              <a:t>上げる</a:t>
            </a:r>
            <a:r>
              <a:rPr kumimoji="1" lang="ja-JP" altLang="en-US" dirty="0" smtClean="0"/>
              <a:t>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628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26" y="0"/>
            <a:ext cx="2837758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57" y="0"/>
            <a:ext cx="3292035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29" y="0"/>
            <a:ext cx="3439528" cy="48495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49558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37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17" y="5900"/>
            <a:ext cx="997050" cy="48318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0" y="5900"/>
            <a:ext cx="3451327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0590" cy="48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12" y="0"/>
            <a:ext cx="220649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62" y="0"/>
            <a:ext cx="997050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07" y="0"/>
            <a:ext cx="3410030" cy="48377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79" y="0"/>
            <a:ext cx="3433628" cy="48377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18879" cy="48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36" y="0"/>
            <a:ext cx="1463127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487" y="0"/>
            <a:ext cx="3268437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0" y="0"/>
            <a:ext cx="3451327" cy="48377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r="49861"/>
          <a:stretch/>
        </p:blipFill>
        <p:spPr>
          <a:xfrm>
            <a:off x="7052580" y="4966558"/>
            <a:ext cx="1224645" cy="48613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533" y="4960659"/>
            <a:ext cx="3451327" cy="48731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47" y="4960659"/>
            <a:ext cx="3486726" cy="487315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546" y="4960659"/>
            <a:ext cx="147493" cy="486135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57772"/>
          <a:stretch/>
        </p:blipFill>
        <p:spPr>
          <a:xfrm>
            <a:off x="-369305" y="49651"/>
            <a:ext cx="1031415" cy="48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83" y="0"/>
            <a:ext cx="3445428" cy="486135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620594" y="3160548"/>
            <a:ext cx="152122" cy="36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38094" y="468148"/>
            <a:ext cx="152122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277819" y="468148"/>
            <a:ext cx="353414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182444" y="588798"/>
            <a:ext cx="152122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25344" y="588798"/>
            <a:ext cx="353414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45428" cy="486135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824511" y="3160548"/>
            <a:ext cx="152122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42011" y="468148"/>
            <a:ext cx="152122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481736" y="468148"/>
            <a:ext cx="353414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361" y="588798"/>
            <a:ext cx="152122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29261" y="588798"/>
            <a:ext cx="353414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76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44450"/>
            <a:ext cx="3474926" cy="479646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51725" y="3184144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037363" y="4336669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30063" y="607631"/>
            <a:ext cx="70966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91925" y="607631"/>
            <a:ext cx="70966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0" y="44450"/>
            <a:ext cx="1050147" cy="485545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66899" y="1508977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66899" y="236241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63962" y="2064725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962" y="3875364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772" y="4123440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0573" y="2449484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049" y="44450"/>
            <a:ext cx="3474926" cy="479646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7946424" y="3184144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32062" y="4336669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524762" y="607631"/>
            <a:ext cx="70966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186624" y="607631"/>
            <a:ext cx="70966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89" y="44450"/>
            <a:ext cx="1050147" cy="4855457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6361598" y="1508977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61598" y="236241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158661" y="2064725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158661" y="3875364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943471" y="4123440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745272" y="2449484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22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7" y="2949"/>
            <a:ext cx="3469027" cy="48082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69027" cy="481415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202701" y="1092680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796038" y="252429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593101" y="1092679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590043" y="1690435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81343" y="2284460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75935" y="121529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51332" y="143402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48396" y="2243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58017" y="649456"/>
            <a:ext cx="103902" cy="111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701820" y="519032"/>
            <a:ext cx="103902" cy="111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171" y="-1"/>
            <a:ext cx="3469027" cy="48082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04" y="-2950"/>
            <a:ext cx="3469027" cy="48141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3425505" y="1089730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018842" y="252134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815905" y="1089729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812847" y="1687485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404147" y="2281510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998739" y="121234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374136" y="143107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171200" y="1948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580821" y="646506"/>
            <a:ext cx="103902" cy="1114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924624" y="516082"/>
            <a:ext cx="103902" cy="1114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8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相場流投資の二大要諦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「株の流れ」を読む＋「建玉の操作」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25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4" y="0"/>
            <a:ext cx="3474926" cy="23185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8388"/>
            <a:ext cx="3480826" cy="23244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41" y="42443"/>
            <a:ext cx="3480826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" y="35243"/>
            <a:ext cx="3457227" cy="232448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06154" y="881280"/>
            <a:ext cx="244993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80709" y="1736843"/>
            <a:ext cx="26949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09344" y="1197485"/>
            <a:ext cx="184067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47351" y="1618987"/>
            <a:ext cx="167334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78629" y="1489061"/>
            <a:ext cx="167334" cy="92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266631" y="1391064"/>
            <a:ext cx="269492" cy="1013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42" y="35243"/>
            <a:ext cx="3457227" cy="232448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382792" y="881280"/>
            <a:ext cx="244993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7347" y="1736843"/>
            <a:ext cx="26949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885982" y="1197485"/>
            <a:ext cx="184067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823989" y="1618987"/>
            <a:ext cx="167334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55267" y="1489061"/>
            <a:ext cx="167334" cy="921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43269" y="1391064"/>
            <a:ext cx="269492" cy="10133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67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100</Words>
  <Application>Microsoft Office PowerPoint</Application>
  <PresentationFormat>ワイド画面</PresentationFormat>
  <Paragraphs>13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Office テーマ</vt:lpstr>
      <vt:lpstr>04_株の動きは予想できる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05_相場流投資の二大要諦</vt:lpstr>
      <vt:lpstr>PowerPoint プレゼンテーション</vt:lpstr>
      <vt:lpstr>PowerPoint プレゼンテーション</vt:lpstr>
      <vt:lpstr>06_株価の流れを読む　実践編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07_建玉の操作①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08_建玉の操作②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09_5つのトレード練習法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404</cp:revision>
  <dcterms:created xsi:type="dcterms:W3CDTF">2017-02-10T12:03:03Z</dcterms:created>
  <dcterms:modified xsi:type="dcterms:W3CDTF">2017-02-11T08:47:12Z</dcterms:modified>
</cp:coreProperties>
</file>